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36B5"/>
    <a:srgbClr val="DE00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2012321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848860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371392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0002721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03693376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8269465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1244186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777673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0212280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085208682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4680887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D41F7-57C4-4980-8FCD-DFA2F354F347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BC0A1-7C0A-4F99-8506-025E54DD82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877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1430"/>
          <a:solidFill>
            <a:srgbClr val="F436B5"/>
          </a:soli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75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75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75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3">
              <a:lumMod val="75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3">
              <a:lumMod val="75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Педагогическая диагностика детей в соответствии 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ФГОС  ДО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Презентацию подготовила </a:t>
            </a:r>
          </a:p>
          <a:p>
            <a:r>
              <a:rPr lang="ru-RU" sz="2800" dirty="0" err="1" smtClean="0"/>
              <a:t>Латипова</a:t>
            </a:r>
            <a:r>
              <a:rPr lang="ru-RU" sz="2800" dirty="0" smtClean="0"/>
              <a:t> М.М. –методист</a:t>
            </a:r>
          </a:p>
          <a:p>
            <a:r>
              <a:rPr lang="ru-RU" sz="2800" dirty="0" err="1" smtClean="0"/>
              <a:t>Казбековского</a:t>
            </a:r>
            <a:r>
              <a:rPr lang="ru-RU" sz="2800" dirty="0" smtClean="0"/>
              <a:t> ИМЦ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60553965"/>
      </p:ext>
    </p:extLst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Постоянно систематизированная информация о результатах педагогического процесса позволяет: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lvl="0"/>
            <a:r>
              <a:rPr lang="ru-RU" dirty="0" smtClean="0"/>
              <a:t>создать банк информации;</a:t>
            </a:r>
          </a:p>
          <a:p>
            <a:pPr lvl="0"/>
            <a:r>
              <a:rPr lang="ru-RU" dirty="0" smtClean="0"/>
              <a:t>подвести итоги;</a:t>
            </a:r>
          </a:p>
          <a:p>
            <a:pPr lvl="0"/>
            <a:r>
              <a:rPr lang="ru-RU" dirty="0" smtClean="0"/>
              <a:t>наметить перспективу;</a:t>
            </a:r>
          </a:p>
          <a:p>
            <a:pPr lvl="0"/>
            <a:r>
              <a:rPr lang="ru-RU" dirty="0" smtClean="0"/>
              <a:t>определить направление в деятельности педагогов.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мониторинга: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выявление степени соответствия результатов деятельности </a:t>
            </a:r>
          </a:p>
          <a:p>
            <a:pPr>
              <a:buNone/>
            </a:pPr>
            <a:r>
              <a:rPr lang="ru-RU" sz="4000" dirty="0" smtClean="0"/>
              <a:t>   дошкольного учреждения </a:t>
            </a:r>
          </a:p>
          <a:p>
            <a:pPr>
              <a:buNone/>
            </a:pPr>
            <a:r>
              <a:rPr lang="ru-RU" sz="4000" dirty="0" smtClean="0"/>
              <a:t>  ФГОС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 методам мониторинга качества образования в ДОУ относятся: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изучение продуктов детской деятельности;</a:t>
            </a:r>
          </a:p>
          <a:p>
            <a:pPr lvl="0"/>
            <a:r>
              <a:rPr lang="ru-RU" dirty="0" smtClean="0"/>
              <a:t>игровые тестовые задания;</a:t>
            </a:r>
          </a:p>
          <a:p>
            <a:pPr lvl="0"/>
            <a:r>
              <a:rPr lang="ru-RU" dirty="0" smtClean="0"/>
              <a:t>проведение контрольно-оценочных занятий;</a:t>
            </a:r>
          </a:p>
          <a:p>
            <a:pPr lvl="0"/>
            <a:r>
              <a:rPr lang="ru-RU" dirty="0" smtClean="0"/>
              <a:t>собеседование с педагогами, родителями и детьми;</a:t>
            </a:r>
          </a:p>
          <a:p>
            <a:pPr lvl="0"/>
            <a:r>
              <a:rPr lang="ru-RU" dirty="0" smtClean="0"/>
              <a:t>анкетирование;</a:t>
            </a:r>
          </a:p>
          <a:p>
            <a:r>
              <a:rPr lang="ru-RU" dirty="0" smtClean="0"/>
              <a:t>анализ документации и хронометраж режима дня и </a:t>
            </a:r>
            <a:r>
              <a:rPr lang="ru-RU" dirty="0" err="1" smtClean="0"/>
              <a:t>др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идеи педагогического мониторинга: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выявление особенностей развития детей для последующего учета при</a:t>
            </a:r>
            <a:br>
              <a:rPr lang="ru-RU" dirty="0" smtClean="0"/>
            </a:br>
            <a:r>
              <a:rPr lang="ru-RU" dirty="0" smtClean="0"/>
              <a:t>планировании и проведении образовательного процесса;</a:t>
            </a:r>
          </a:p>
          <a:p>
            <a:pPr lvl="0"/>
            <a:r>
              <a:rPr lang="ru-RU" dirty="0" smtClean="0"/>
              <a:t>выявление негативных тенденций в развитии для определения необходимости последующего углубленного изучения;</a:t>
            </a:r>
          </a:p>
          <a:p>
            <a:pPr lvl="0"/>
            <a:r>
              <a:rPr lang="ru-RU" dirty="0" smtClean="0"/>
              <a:t>выявление изменений в развитии детей для определения эффективности педагогической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Объектами мониторинга могут быть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lvl="0"/>
            <a:r>
              <a:rPr lang="ru-RU" dirty="0" smtClean="0"/>
              <a:t>Качество образовательного процесса</a:t>
            </a:r>
          </a:p>
          <a:p>
            <a:pPr lvl="0"/>
            <a:r>
              <a:rPr lang="ru-RU" dirty="0" smtClean="0"/>
              <a:t>Качество </a:t>
            </a:r>
            <a:r>
              <a:rPr lang="ru-RU" dirty="0" err="1" smtClean="0"/>
              <a:t>ресурсообеспечения</a:t>
            </a:r>
            <a:endParaRPr lang="ru-RU" dirty="0" smtClean="0"/>
          </a:p>
          <a:p>
            <a:pPr lvl="0"/>
            <a:r>
              <a:rPr lang="ru-RU" dirty="0" smtClean="0"/>
              <a:t>Качество управления</a:t>
            </a:r>
          </a:p>
          <a:p>
            <a:pPr lvl="0"/>
            <a:r>
              <a:rPr lang="ru-RU" dirty="0" smtClean="0"/>
              <a:t>Качество результатов работы образовательной системы ДОУ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892480" cy="619196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 </a:t>
            </a:r>
          </a:p>
          <a:p>
            <a:pPr>
              <a:buNone/>
            </a:pPr>
            <a:r>
              <a:rPr lang="ru-RU" sz="4500" b="1" dirty="0" smtClean="0"/>
              <a:t>   </a:t>
            </a:r>
            <a:r>
              <a:rPr lang="ru-RU" sz="4500" dirty="0" smtClean="0"/>
              <a:t>Согласно п. 4.3  ФГОС ДО целевые ориентиры (социально-нормативные возрастные характеристики возможных достижений ребенка на этапе завершения уровня дошкольного образования) не подлежат непосредственной оценке, в т. ч. в виде педагогической диагностики (мониторинга), а также не являются основанием для их формального сравнения с реальными достижениями детей. Таким образом, мониторинг относительно развития детей на сегодняшний день не предполагается и даже запрещен современными нормативными требованиями.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49274"/>
            <a:ext cx="8892480" cy="61200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Однако, согласно п. 3.2.3 Стандарта, при реализации образовательной программы дошкольного образования в ДОО может проводиться оценка индивидуального развития детей дошкольного возраста в рамках педагогической диагностики (мониторинга). Проведение педагогической диагностики (мониторинга) индивидуального развития детей предусматривается также </a:t>
            </a:r>
            <a:r>
              <a:rPr lang="ru-RU" b="1" dirty="0" smtClean="0"/>
              <a:t>авторами проектов примерных основных образовательных программ дошкольного образования</a:t>
            </a:r>
            <a:endParaRPr lang="ru-RU" b="1" dirty="0"/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04812"/>
            <a:ext cx="8964488" cy="619253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Такая оценка может быть связана с освоением воспитанниками основной образовательной программы дошкольного образования в связи с тем, что содержание программы должно обеспечивать развитие личности, мотивации и способностей детей в различных видах деятельности и охватывать определенные направления развития и образования (образовательные области). Таким образом, оценка индивидуального развития детей может заключаться в анализе освоения ими содержания образовательных областей: социально-коммуникативное, познавательное, речевое, художественно-эстетическое, физическое развитие.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Радуга33333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Радуга33333</Template>
  <TotalTime>178</TotalTime>
  <Words>321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Радуга33333</vt:lpstr>
      <vt:lpstr>Педагогическая диагностика детей в соответствии с  ФГОС  ДО </vt:lpstr>
      <vt:lpstr>Постоянно систематизированная информация о результатах педагогического процесса позволяет: </vt:lpstr>
      <vt:lpstr>Цель мониторинга: </vt:lpstr>
      <vt:lpstr>  К методам мониторинга качества образования в ДОУ относятся: </vt:lpstr>
      <vt:lpstr>Основные идеи педагогического мониторинга: </vt:lpstr>
      <vt:lpstr>Объектами мониторинга могут быть </vt:lpstr>
      <vt:lpstr>Слайд 7</vt:lpstr>
      <vt:lpstr>Слайд 8</vt:lpstr>
      <vt:lpstr>Слайд 9</vt:lpstr>
      <vt:lpstr>Спасибо за внимание 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диагностика детей в соответствии с ФГОС ДО</dc:title>
  <dc:creator>Марият</dc:creator>
  <cp:lastModifiedBy>Марият</cp:lastModifiedBy>
  <cp:revision>20</cp:revision>
  <dcterms:created xsi:type="dcterms:W3CDTF">2018-04-16T15:38:31Z</dcterms:created>
  <dcterms:modified xsi:type="dcterms:W3CDTF">2018-11-07T10:54:42Z</dcterms:modified>
</cp:coreProperties>
</file>